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130" autoAdjust="0"/>
  </p:normalViewPr>
  <p:slideViewPr>
    <p:cSldViewPr>
      <p:cViewPr varScale="1">
        <p:scale>
          <a:sx n="55" d="100"/>
          <a:sy n="55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D0800-F519-473F-8A49-1AF9D744553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C335-DB0D-4D86-8457-75060DA34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03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6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99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52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9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2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9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65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65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08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72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06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068E-F51E-4624-A5F6-3428994A007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4D5EB-75DA-4A37-A40A-E275C8824C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26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Anecdotal</a:t>
            </a:r>
            <a:r>
              <a:rPr lang="en-US" dirty="0"/>
              <a:t> T</a:t>
            </a:r>
            <a:r>
              <a:rPr lang="en-US" dirty="0" smtClean="0"/>
              <a:t>reatment </a:t>
            </a:r>
            <a:r>
              <a:rPr lang="en-US" dirty="0"/>
              <a:t>S</a:t>
            </a:r>
            <a:r>
              <a:rPr lang="en-US" dirty="0" smtClean="0"/>
              <a:t>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Can use poison ivy wipes before possible exposure.</a:t>
            </a:r>
          </a:p>
          <a:p>
            <a:r>
              <a:rPr lang="en-US" sz="4000" dirty="0" smtClean="0"/>
              <a:t>Calamine lotion, antihistamine sprays, tea tree oil, jewelweed may help.</a:t>
            </a:r>
          </a:p>
          <a:p>
            <a:r>
              <a:rPr lang="en-US" sz="4000" dirty="0" smtClean="0"/>
              <a:t>Equal parts of </a:t>
            </a:r>
            <a:r>
              <a:rPr lang="en-US" sz="4000" dirty="0" err="1" smtClean="0"/>
              <a:t>Aspercreme</a:t>
            </a:r>
            <a:r>
              <a:rPr lang="en-US" sz="4000" dirty="0" smtClean="0"/>
              <a:t> and </a:t>
            </a:r>
            <a:r>
              <a:rPr lang="en-US" sz="4000" dirty="0" err="1" smtClean="0"/>
              <a:t>Sarna</a:t>
            </a:r>
            <a:r>
              <a:rPr lang="en-US" sz="4000" dirty="0"/>
              <a:t> </a:t>
            </a:r>
            <a:r>
              <a:rPr lang="en-US" sz="4000" dirty="0" smtClean="0"/>
              <a:t>(talk to your pharmacist)</a:t>
            </a:r>
          </a:p>
          <a:p>
            <a:r>
              <a:rPr lang="en-US" sz="4000" dirty="0" smtClean="0"/>
              <a:t>½ tube Hydrocortisone cream, ½ tube antihistamine and bottle of witch hazel mixture</a:t>
            </a:r>
          </a:p>
          <a:p>
            <a:r>
              <a:rPr lang="en-US" sz="4000" dirty="0" smtClean="0"/>
              <a:t>Four local pharmacies have a mixture that has had success  - needs a Doctor’s RX or talk to your pharmacist. </a:t>
            </a:r>
          </a:p>
          <a:p>
            <a:r>
              <a:rPr lang="en-US" sz="4000" dirty="0" smtClean="0"/>
              <a:t>Hemorrhoid wipes that contain witch hazel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These suggestions have been gathered from those who have suffered from the rashes and what gave them some relief – not to be taken as treatment recommendations.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759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107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Anecdotal Treatment Suggestions</vt:lpstr>
    </vt:vector>
  </TitlesOfParts>
  <Company>MaineHealth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Tail Moth -</dc:title>
  <dc:creator>Rebecca L. Miller</dc:creator>
  <cp:lastModifiedBy>jhanselman</cp:lastModifiedBy>
  <cp:revision>45</cp:revision>
  <dcterms:created xsi:type="dcterms:W3CDTF">2017-02-16T16:59:37Z</dcterms:created>
  <dcterms:modified xsi:type="dcterms:W3CDTF">2018-04-19T17:46:00Z</dcterms:modified>
</cp:coreProperties>
</file>